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4993" autoAdjust="0"/>
    <p:restoredTop sz="94660"/>
  </p:normalViewPr>
  <p:slideViewPr>
    <p:cSldViewPr>
      <p:cViewPr varScale="1">
        <p:scale>
          <a:sx n="85" d="100"/>
          <a:sy n="85" d="100"/>
        </p:scale>
        <p:origin x="894" y="90"/>
      </p:cViewPr>
      <p:guideLst>
        <p:guide orient="horz" pos="2160"/>
        <p:guide pos="2880"/>
        <p:guide orient="horz" pos="16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8CEB96-B765-40C1-9DBE-4669DF3B865A}" type="datetimeFigureOut">
              <a:rPr lang="en-US" smtClean="0"/>
              <a:pPr/>
              <a:t>3/5/2022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CABDA4-DFE6-4884-8E94-E4480B308D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3714750"/>
            <a:ext cx="9144000" cy="142875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" y="1200150"/>
            <a:ext cx="8686800" cy="234315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insert Paper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8600" y="3886200"/>
            <a:ext cx="8686800" cy="108585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4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insert Author Names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104775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baseline="0" dirty="0">
                <a:latin typeface="Century Gothic" pitchFamily="34" charset="0"/>
              </a:rPr>
              <a:t>11</a:t>
            </a:r>
            <a:r>
              <a:rPr lang="en-US" sz="2600" b="1" baseline="30000" dirty="0">
                <a:latin typeface="Century Gothic" pitchFamily="34" charset="0"/>
              </a:rPr>
              <a:t>th</a:t>
            </a:r>
            <a:r>
              <a:rPr lang="en-US" sz="2600" b="1" dirty="0">
                <a:latin typeface="Century Gothic" pitchFamily="34" charset="0"/>
              </a:rPr>
              <a:t> IOE Graduate Conference</a:t>
            </a:r>
            <a:br>
              <a:rPr lang="en-US" sz="2800" dirty="0">
                <a:latin typeface="Century Gothic" pitchFamily="34" charset="0"/>
              </a:rPr>
            </a:br>
            <a:r>
              <a:rPr lang="en-US" sz="1800" dirty="0" err="1">
                <a:latin typeface="Century Gothic" pitchFamily="34" charset="0"/>
              </a:rPr>
              <a:t>Pashchimanchal</a:t>
            </a:r>
            <a:r>
              <a:rPr lang="en-US" sz="1800" dirty="0">
                <a:latin typeface="Century Gothic" pitchFamily="34" charset="0"/>
              </a:rPr>
              <a:t> Campus, Pokhara, Nepal</a:t>
            </a:r>
          </a:p>
          <a:p>
            <a:pPr algn="ctr"/>
            <a:r>
              <a:rPr lang="en-US" sz="1800" dirty="0">
                <a:latin typeface="Century Gothic" pitchFamily="34" charset="0"/>
              </a:rPr>
              <a:t>March</a:t>
            </a:r>
            <a:r>
              <a:rPr lang="en-US" sz="1800" baseline="0" dirty="0">
                <a:latin typeface="Century Gothic" pitchFamily="34" charset="0"/>
              </a:rPr>
              <a:t> </a:t>
            </a:r>
            <a:r>
              <a:rPr lang="en-US" sz="1800" dirty="0">
                <a:latin typeface="Century Gothic" pitchFamily="34" charset="0"/>
              </a:rPr>
              <a:t>2022</a:t>
            </a:r>
          </a:p>
        </p:txBody>
      </p:sp>
      <p:sp>
        <p:nvSpPr>
          <p:cNvPr id="12" name="Round Single Corner Rectangle 11"/>
          <p:cNvSpPr/>
          <p:nvPr userDrawn="1"/>
        </p:nvSpPr>
        <p:spPr>
          <a:xfrm rot="16200000" flipH="1">
            <a:off x="8048625" y="28575"/>
            <a:ext cx="1123950" cy="1066800"/>
          </a:xfrm>
          <a:prstGeom prst="round1Rect">
            <a:avLst>
              <a:gd name="adj" fmla="val 22708"/>
            </a:avLst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0" name="Round Single Corner Rectangle 9"/>
          <p:cNvSpPr/>
          <p:nvPr userDrawn="1"/>
        </p:nvSpPr>
        <p:spPr>
          <a:xfrm rot="5400000">
            <a:off x="-28575" y="28575"/>
            <a:ext cx="1123950" cy="1066800"/>
          </a:xfrm>
          <a:prstGeom prst="round1Rect">
            <a:avLst>
              <a:gd name="adj" fmla="val 22708"/>
            </a:avLst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28575">
                <a:solidFill>
                  <a:schemeClr val="tx1"/>
                </a:solidFill>
              </a:ln>
            </a:endParaRPr>
          </a:p>
        </p:txBody>
      </p:sp>
      <p:pic>
        <p:nvPicPr>
          <p:cNvPr id="9" name="Picture 2" descr="C:\Users\Jayandra\Desktop\IOEGC2017\tulogo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467" y="162267"/>
            <a:ext cx="720997" cy="809283"/>
          </a:xfrm>
          <a:prstGeom prst="rect">
            <a:avLst/>
          </a:prstGeom>
          <a:noFill/>
        </p:spPr>
      </p:pic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47243" y="159524"/>
            <a:ext cx="744357" cy="81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4800600"/>
            <a:ext cx="9144000" cy="3429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8001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8600" y="57150"/>
            <a:ext cx="8686800" cy="685800"/>
          </a:xfrm>
        </p:spPr>
        <p:txBody>
          <a:bodyPr>
            <a:normAutofit/>
          </a:bodyPr>
          <a:lstStyle>
            <a:lvl1pPr algn="l">
              <a:defRPr sz="36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enter slide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1"/>
            <a:ext cx="8686800" cy="36802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43800" y="4857750"/>
            <a:ext cx="914400" cy="216694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bg2"/>
                </a:solidFill>
                <a:latin typeface="Century Gothic" pitchFamily="34" charset="0"/>
              </a:defRPr>
            </a:lvl1pPr>
          </a:lstStyle>
          <a:p>
            <a:fld id="{5E69BBFB-4960-4558-A658-65DFB29315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Round Single Corner Rectangle 13"/>
          <p:cNvSpPr/>
          <p:nvPr userDrawn="1"/>
        </p:nvSpPr>
        <p:spPr>
          <a:xfrm flipH="1">
            <a:off x="8686800" y="4743450"/>
            <a:ext cx="457200" cy="400050"/>
          </a:xfrm>
          <a:prstGeom prst="round1Rect">
            <a:avLst>
              <a:gd name="adj" fmla="val 22708"/>
            </a:avLst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52940" y="4766309"/>
            <a:ext cx="314860" cy="342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ound Single Corner Rectangle 14"/>
          <p:cNvSpPr/>
          <p:nvPr userDrawn="1"/>
        </p:nvSpPr>
        <p:spPr>
          <a:xfrm>
            <a:off x="0" y="4743450"/>
            <a:ext cx="457200" cy="400050"/>
          </a:xfrm>
          <a:prstGeom prst="round1Rect">
            <a:avLst>
              <a:gd name="adj" fmla="val 22708"/>
            </a:avLst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C:\Users\Jayandra\Desktop\IOEGC2017\tulogo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1" y="4772025"/>
            <a:ext cx="305507" cy="342917"/>
          </a:xfrm>
          <a:prstGeom prst="rect">
            <a:avLst/>
          </a:prstGeom>
          <a:noFill/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2FCA652-5CA0-42B0-AAB1-955882FF2152}"/>
              </a:ext>
            </a:extLst>
          </p:cNvPr>
          <p:cNvSpPr txBox="1"/>
          <p:nvPr userDrawn="1"/>
        </p:nvSpPr>
        <p:spPr>
          <a:xfrm>
            <a:off x="609600" y="4857750"/>
            <a:ext cx="3733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baseline="0" dirty="0">
                <a:solidFill>
                  <a:schemeClr val="bg1"/>
                </a:solidFill>
                <a:latin typeface="Century Gothic" pitchFamily="34" charset="0"/>
                <a:ea typeface="Tahoma" pitchFamily="34" charset="0"/>
                <a:cs typeface="Tahoma" pitchFamily="34" charset="0"/>
              </a:rPr>
              <a:t>11</a:t>
            </a:r>
            <a:r>
              <a:rPr lang="en-US" sz="1200" b="0" baseline="30000" dirty="0">
                <a:solidFill>
                  <a:schemeClr val="bg1"/>
                </a:solidFill>
                <a:latin typeface="Century Gothic" pitchFamily="34" charset="0"/>
                <a:ea typeface="Tahoma" pitchFamily="34" charset="0"/>
                <a:cs typeface="Tahoma" pitchFamily="34" charset="0"/>
              </a:rPr>
              <a:t>th</a:t>
            </a:r>
            <a:r>
              <a:rPr lang="en-US" sz="1200" b="0" dirty="0">
                <a:solidFill>
                  <a:schemeClr val="bg1"/>
                </a:solidFill>
                <a:latin typeface="Century Gothic" pitchFamily="34" charset="0"/>
                <a:ea typeface="Tahoma" pitchFamily="34" charset="0"/>
                <a:cs typeface="Tahoma" pitchFamily="34" charset="0"/>
              </a:rPr>
              <a:t> IOE Graduate Conference, March 2022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857250"/>
            <a:ext cx="4267200" cy="377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57250"/>
            <a:ext cx="4267200" cy="377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0" y="0"/>
            <a:ext cx="9144000" cy="8001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 hasCustomPrompt="1"/>
          </p:nvPr>
        </p:nvSpPr>
        <p:spPr>
          <a:xfrm>
            <a:off x="228600" y="57150"/>
            <a:ext cx="8686800" cy="685800"/>
          </a:xfrm>
        </p:spPr>
        <p:txBody>
          <a:bodyPr>
            <a:normAutofit/>
          </a:bodyPr>
          <a:lstStyle>
            <a:lvl1pPr algn="l">
              <a:defRPr sz="36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enter slide title</a:t>
            </a:r>
          </a:p>
        </p:txBody>
      </p:sp>
      <p:sp>
        <p:nvSpPr>
          <p:cNvPr id="28" name="Rectangle 27"/>
          <p:cNvSpPr/>
          <p:nvPr userDrawn="1"/>
        </p:nvSpPr>
        <p:spPr>
          <a:xfrm>
            <a:off x="0" y="4800600"/>
            <a:ext cx="9144000" cy="3429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ound Single Corner Rectangle 29"/>
          <p:cNvSpPr/>
          <p:nvPr userDrawn="1"/>
        </p:nvSpPr>
        <p:spPr>
          <a:xfrm flipH="1">
            <a:off x="8686800" y="4743450"/>
            <a:ext cx="457200" cy="400050"/>
          </a:xfrm>
          <a:prstGeom prst="round1Rect">
            <a:avLst>
              <a:gd name="adj" fmla="val 22708"/>
            </a:avLst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52940" y="4766309"/>
            <a:ext cx="314860" cy="342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" name="Round Single Corner Rectangle 31"/>
          <p:cNvSpPr/>
          <p:nvPr userDrawn="1"/>
        </p:nvSpPr>
        <p:spPr>
          <a:xfrm>
            <a:off x="0" y="4743450"/>
            <a:ext cx="457200" cy="400050"/>
          </a:xfrm>
          <a:prstGeom prst="round1Rect">
            <a:avLst>
              <a:gd name="adj" fmla="val 22708"/>
            </a:avLst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2" descr="C:\Users\Jayandra\Desktop\IOEGC2017\tulogo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1" y="4772025"/>
            <a:ext cx="305507" cy="342917"/>
          </a:xfrm>
          <a:prstGeom prst="rect">
            <a:avLst/>
          </a:prstGeom>
          <a:noFill/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43800" y="4857750"/>
            <a:ext cx="914400" cy="216694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bg2"/>
                </a:solidFill>
                <a:latin typeface="Century Gothic" pitchFamily="34" charset="0"/>
              </a:defRPr>
            </a:lvl1pPr>
          </a:lstStyle>
          <a:p>
            <a:fld id="{5E69BBFB-4960-4558-A658-65DFB29315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2FCA652-5CA0-42B0-AAB1-955882FF2152}"/>
              </a:ext>
            </a:extLst>
          </p:cNvPr>
          <p:cNvSpPr txBox="1"/>
          <p:nvPr userDrawn="1"/>
        </p:nvSpPr>
        <p:spPr>
          <a:xfrm>
            <a:off x="609600" y="4857750"/>
            <a:ext cx="3733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baseline="0" dirty="0">
                <a:solidFill>
                  <a:schemeClr val="bg1"/>
                </a:solidFill>
                <a:latin typeface="Century Gothic" pitchFamily="34" charset="0"/>
                <a:ea typeface="Tahoma" pitchFamily="34" charset="0"/>
                <a:cs typeface="Tahoma" pitchFamily="34" charset="0"/>
              </a:rPr>
              <a:t>11</a:t>
            </a:r>
            <a:r>
              <a:rPr lang="en-US" sz="1200" b="0" baseline="30000" dirty="0">
                <a:solidFill>
                  <a:schemeClr val="bg1"/>
                </a:solidFill>
                <a:latin typeface="Century Gothic" pitchFamily="34" charset="0"/>
                <a:ea typeface="Tahoma" pitchFamily="34" charset="0"/>
                <a:cs typeface="Tahoma" pitchFamily="34" charset="0"/>
              </a:rPr>
              <a:t>th</a:t>
            </a:r>
            <a:r>
              <a:rPr lang="en-US" sz="1200" b="0" dirty="0">
                <a:solidFill>
                  <a:schemeClr val="bg1"/>
                </a:solidFill>
                <a:latin typeface="Century Gothic" pitchFamily="34" charset="0"/>
                <a:ea typeface="Tahoma" pitchFamily="34" charset="0"/>
                <a:cs typeface="Tahoma" pitchFamily="34" charset="0"/>
              </a:rPr>
              <a:t> IOE Graduate Conference, March 2022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857250"/>
            <a:ext cx="42687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" y="1337071"/>
            <a:ext cx="4268788" cy="329207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857250"/>
            <a:ext cx="42703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337071"/>
            <a:ext cx="4270375" cy="329207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Rectangle 14"/>
          <p:cNvSpPr/>
          <p:nvPr userDrawn="1"/>
        </p:nvSpPr>
        <p:spPr>
          <a:xfrm>
            <a:off x="0" y="0"/>
            <a:ext cx="9144000" cy="8001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28600" y="57150"/>
            <a:ext cx="8686800" cy="685800"/>
          </a:xfrm>
        </p:spPr>
        <p:txBody>
          <a:bodyPr>
            <a:normAutofit/>
          </a:bodyPr>
          <a:lstStyle>
            <a:lvl1pPr algn="l">
              <a:defRPr sz="36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enter slide title</a:t>
            </a:r>
          </a:p>
        </p:txBody>
      </p:sp>
      <p:sp>
        <p:nvSpPr>
          <p:cNvPr id="26" name="Rectangle 25"/>
          <p:cNvSpPr/>
          <p:nvPr userDrawn="1"/>
        </p:nvSpPr>
        <p:spPr>
          <a:xfrm>
            <a:off x="0" y="4800600"/>
            <a:ext cx="9144000" cy="3429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ound Single Corner Rectangle 29"/>
          <p:cNvSpPr/>
          <p:nvPr userDrawn="1"/>
        </p:nvSpPr>
        <p:spPr>
          <a:xfrm flipH="1">
            <a:off x="8686800" y="4743450"/>
            <a:ext cx="457200" cy="400050"/>
          </a:xfrm>
          <a:prstGeom prst="round1Rect">
            <a:avLst>
              <a:gd name="adj" fmla="val 22708"/>
            </a:avLst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52940" y="4766309"/>
            <a:ext cx="314860" cy="342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" name="Round Single Corner Rectangle 35"/>
          <p:cNvSpPr/>
          <p:nvPr userDrawn="1"/>
        </p:nvSpPr>
        <p:spPr>
          <a:xfrm>
            <a:off x="0" y="4743450"/>
            <a:ext cx="457200" cy="400050"/>
          </a:xfrm>
          <a:prstGeom prst="round1Rect">
            <a:avLst>
              <a:gd name="adj" fmla="val 22708"/>
            </a:avLst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icture 2" descr="C:\Users\Jayandra\Desktop\IOEGC2017\tulogo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1" y="4772025"/>
            <a:ext cx="305507" cy="342917"/>
          </a:xfrm>
          <a:prstGeom prst="rect">
            <a:avLst/>
          </a:prstGeom>
          <a:noFill/>
        </p:spPr>
      </p:pic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43800" y="4857750"/>
            <a:ext cx="914400" cy="216694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bg2"/>
                </a:solidFill>
                <a:latin typeface="Century Gothic" pitchFamily="34" charset="0"/>
              </a:defRPr>
            </a:lvl1pPr>
          </a:lstStyle>
          <a:p>
            <a:fld id="{5E69BBFB-4960-4558-A658-65DFB29315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2FCA652-5CA0-42B0-AAB1-955882FF2152}"/>
              </a:ext>
            </a:extLst>
          </p:cNvPr>
          <p:cNvSpPr txBox="1"/>
          <p:nvPr userDrawn="1"/>
        </p:nvSpPr>
        <p:spPr>
          <a:xfrm>
            <a:off x="609600" y="4857750"/>
            <a:ext cx="3733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baseline="0" dirty="0">
                <a:solidFill>
                  <a:schemeClr val="bg1"/>
                </a:solidFill>
                <a:latin typeface="Century Gothic" pitchFamily="34" charset="0"/>
                <a:ea typeface="Tahoma" pitchFamily="34" charset="0"/>
                <a:cs typeface="Tahoma" pitchFamily="34" charset="0"/>
              </a:rPr>
              <a:t>11</a:t>
            </a:r>
            <a:r>
              <a:rPr lang="en-US" sz="1200" b="0" baseline="30000" dirty="0">
                <a:solidFill>
                  <a:schemeClr val="bg1"/>
                </a:solidFill>
                <a:latin typeface="Century Gothic" pitchFamily="34" charset="0"/>
                <a:ea typeface="Tahoma" pitchFamily="34" charset="0"/>
                <a:cs typeface="Tahoma" pitchFamily="34" charset="0"/>
              </a:rPr>
              <a:t>th</a:t>
            </a:r>
            <a:r>
              <a:rPr lang="en-US" sz="1200" b="0" dirty="0">
                <a:solidFill>
                  <a:schemeClr val="bg1"/>
                </a:solidFill>
                <a:latin typeface="Century Gothic" pitchFamily="34" charset="0"/>
                <a:ea typeface="Tahoma" pitchFamily="34" charset="0"/>
                <a:cs typeface="Tahoma" pitchFamily="34" charset="0"/>
              </a:rPr>
              <a:t> IOE Graduate Conference, March 2022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0" y="4800600"/>
            <a:ext cx="9144000" cy="3429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ound Single Corner Rectangle 18"/>
          <p:cNvSpPr/>
          <p:nvPr userDrawn="1"/>
        </p:nvSpPr>
        <p:spPr>
          <a:xfrm flipH="1">
            <a:off x="8686800" y="4743450"/>
            <a:ext cx="457200" cy="400050"/>
          </a:xfrm>
          <a:prstGeom prst="round1Rect">
            <a:avLst>
              <a:gd name="adj" fmla="val 22708"/>
            </a:avLst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52940" y="4766309"/>
            <a:ext cx="314860" cy="342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Round Single Corner Rectangle 26"/>
          <p:cNvSpPr/>
          <p:nvPr userDrawn="1"/>
        </p:nvSpPr>
        <p:spPr>
          <a:xfrm>
            <a:off x="0" y="4743450"/>
            <a:ext cx="457200" cy="400050"/>
          </a:xfrm>
          <a:prstGeom prst="round1Rect">
            <a:avLst>
              <a:gd name="adj" fmla="val 22708"/>
            </a:avLst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" descr="C:\Users\Jayandra\Desktop\IOEGC2017\tulogo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1" y="4772025"/>
            <a:ext cx="305507" cy="342917"/>
          </a:xfrm>
          <a:prstGeom prst="rect">
            <a:avLst/>
          </a:prstGeom>
          <a:noFill/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43800" y="4857750"/>
            <a:ext cx="914400" cy="216694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bg2"/>
                </a:solidFill>
                <a:latin typeface="Century Gothic" pitchFamily="34" charset="0"/>
              </a:defRPr>
            </a:lvl1pPr>
          </a:lstStyle>
          <a:p>
            <a:fld id="{5E69BBFB-4960-4558-A658-65DFB29315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2FCA652-5CA0-42B0-AAB1-955882FF2152}"/>
              </a:ext>
            </a:extLst>
          </p:cNvPr>
          <p:cNvSpPr txBox="1"/>
          <p:nvPr userDrawn="1"/>
        </p:nvSpPr>
        <p:spPr>
          <a:xfrm>
            <a:off x="609600" y="4857750"/>
            <a:ext cx="3733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baseline="0" dirty="0">
                <a:solidFill>
                  <a:schemeClr val="bg1"/>
                </a:solidFill>
                <a:latin typeface="Century Gothic" pitchFamily="34" charset="0"/>
                <a:ea typeface="Tahoma" pitchFamily="34" charset="0"/>
                <a:cs typeface="Tahoma" pitchFamily="34" charset="0"/>
              </a:rPr>
              <a:t>11</a:t>
            </a:r>
            <a:r>
              <a:rPr lang="en-US" sz="1200" b="0" baseline="30000" dirty="0">
                <a:solidFill>
                  <a:schemeClr val="bg1"/>
                </a:solidFill>
                <a:latin typeface="Century Gothic" pitchFamily="34" charset="0"/>
                <a:ea typeface="Tahoma" pitchFamily="34" charset="0"/>
                <a:cs typeface="Tahoma" pitchFamily="34" charset="0"/>
              </a:rPr>
              <a:t>th</a:t>
            </a:r>
            <a:r>
              <a:rPr lang="en-US" sz="1200" b="0" dirty="0">
                <a:solidFill>
                  <a:schemeClr val="bg1"/>
                </a:solidFill>
                <a:latin typeface="Century Gothic" pitchFamily="34" charset="0"/>
                <a:ea typeface="Tahoma" pitchFamily="34" charset="0"/>
                <a:cs typeface="Tahoma" pitchFamily="34" charset="0"/>
              </a:rPr>
              <a:t> IOE Graduate Conference, March 2022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3429000" cy="51435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88" y="204787"/>
            <a:ext cx="3008313" cy="871538"/>
          </a:xfrm>
        </p:spPr>
        <p:txBody>
          <a:bodyPr anchor="b"/>
          <a:lstStyle>
            <a:lvl1pPr algn="l">
              <a:defRPr sz="2000" b="1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88" y="1076326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Rectangle 20"/>
          <p:cNvSpPr/>
          <p:nvPr userDrawn="1"/>
        </p:nvSpPr>
        <p:spPr>
          <a:xfrm>
            <a:off x="0" y="4800600"/>
            <a:ext cx="9144000" cy="3429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ound Single Corner Rectangle 22"/>
          <p:cNvSpPr/>
          <p:nvPr userDrawn="1"/>
        </p:nvSpPr>
        <p:spPr>
          <a:xfrm flipH="1">
            <a:off x="8686800" y="4743450"/>
            <a:ext cx="457200" cy="400050"/>
          </a:xfrm>
          <a:prstGeom prst="round1Rect">
            <a:avLst>
              <a:gd name="adj" fmla="val 22708"/>
            </a:avLst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52940" y="4766309"/>
            <a:ext cx="314860" cy="342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" name="Round Single Corner Rectangle 30"/>
          <p:cNvSpPr/>
          <p:nvPr userDrawn="1"/>
        </p:nvSpPr>
        <p:spPr>
          <a:xfrm>
            <a:off x="0" y="4743450"/>
            <a:ext cx="457200" cy="400050"/>
          </a:xfrm>
          <a:prstGeom prst="round1Rect">
            <a:avLst>
              <a:gd name="adj" fmla="val 22708"/>
            </a:avLst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2" descr="C:\Users\Jayandra\Desktop\IOEGC2017\tulogo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1" y="4772025"/>
            <a:ext cx="305507" cy="342917"/>
          </a:xfrm>
          <a:prstGeom prst="rect">
            <a:avLst/>
          </a:prstGeom>
          <a:noFill/>
        </p:spPr>
      </p:pic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43800" y="4857750"/>
            <a:ext cx="914400" cy="216694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bg2"/>
                </a:solidFill>
                <a:latin typeface="Century Gothic" pitchFamily="34" charset="0"/>
              </a:defRPr>
            </a:lvl1pPr>
          </a:lstStyle>
          <a:p>
            <a:fld id="{5E69BBFB-4960-4558-A658-65DFB29315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2FCA652-5CA0-42B0-AAB1-955882FF2152}"/>
              </a:ext>
            </a:extLst>
          </p:cNvPr>
          <p:cNvSpPr txBox="1"/>
          <p:nvPr userDrawn="1"/>
        </p:nvSpPr>
        <p:spPr>
          <a:xfrm>
            <a:off x="609600" y="4857750"/>
            <a:ext cx="3733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baseline="0" dirty="0">
                <a:solidFill>
                  <a:schemeClr val="bg1"/>
                </a:solidFill>
                <a:latin typeface="Century Gothic" pitchFamily="34" charset="0"/>
                <a:ea typeface="Tahoma" pitchFamily="34" charset="0"/>
                <a:cs typeface="Tahoma" pitchFamily="34" charset="0"/>
              </a:rPr>
              <a:t>11</a:t>
            </a:r>
            <a:r>
              <a:rPr lang="en-US" sz="1200" b="0" baseline="30000" dirty="0">
                <a:solidFill>
                  <a:schemeClr val="bg1"/>
                </a:solidFill>
                <a:latin typeface="Century Gothic" pitchFamily="34" charset="0"/>
                <a:ea typeface="Tahoma" pitchFamily="34" charset="0"/>
                <a:cs typeface="Tahoma" pitchFamily="34" charset="0"/>
              </a:rPr>
              <a:t>th</a:t>
            </a:r>
            <a:r>
              <a:rPr lang="en-US" sz="1200" b="0" dirty="0">
                <a:solidFill>
                  <a:schemeClr val="bg1"/>
                </a:solidFill>
                <a:latin typeface="Century Gothic" pitchFamily="34" charset="0"/>
                <a:ea typeface="Tahoma" pitchFamily="34" charset="0"/>
                <a:cs typeface="Tahoma" pitchFamily="34" charset="0"/>
              </a:rPr>
              <a:t> IOE Graduate Conference, March 2022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0" y="4800600"/>
            <a:ext cx="9144000" cy="3429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ound Single Corner Rectangle 21"/>
          <p:cNvSpPr/>
          <p:nvPr userDrawn="1"/>
        </p:nvSpPr>
        <p:spPr>
          <a:xfrm flipH="1">
            <a:off x="8686800" y="4743450"/>
            <a:ext cx="457200" cy="400050"/>
          </a:xfrm>
          <a:prstGeom prst="round1Rect">
            <a:avLst>
              <a:gd name="adj" fmla="val 22708"/>
            </a:avLst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52940" y="4766309"/>
            <a:ext cx="314860" cy="342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Round Single Corner Rectangle 23"/>
          <p:cNvSpPr/>
          <p:nvPr userDrawn="1"/>
        </p:nvSpPr>
        <p:spPr>
          <a:xfrm>
            <a:off x="0" y="4743450"/>
            <a:ext cx="457200" cy="400050"/>
          </a:xfrm>
          <a:prstGeom prst="round1Rect">
            <a:avLst>
              <a:gd name="adj" fmla="val 22708"/>
            </a:avLst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" descr="C:\Users\Jayandra\Desktop\IOEGC2017\tulogo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1" y="4772025"/>
            <a:ext cx="305507" cy="342917"/>
          </a:xfrm>
          <a:prstGeom prst="rect">
            <a:avLst/>
          </a:prstGeom>
          <a:noFill/>
        </p:spPr>
      </p:pic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43800" y="4857750"/>
            <a:ext cx="914400" cy="216694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bg2"/>
                </a:solidFill>
                <a:latin typeface="Century Gothic" pitchFamily="34" charset="0"/>
              </a:defRPr>
            </a:lvl1pPr>
          </a:lstStyle>
          <a:p>
            <a:fld id="{5E69BBFB-4960-4558-A658-65DFB29315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FCA652-5CA0-42B0-AAB1-955882FF2152}"/>
              </a:ext>
            </a:extLst>
          </p:cNvPr>
          <p:cNvSpPr txBox="1"/>
          <p:nvPr userDrawn="1"/>
        </p:nvSpPr>
        <p:spPr>
          <a:xfrm>
            <a:off x="609600" y="4857750"/>
            <a:ext cx="3733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baseline="0" dirty="0">
                <a:solidFill>
                  <a:schemeClr val="bg1"/>
                </a:solidFill>
                <a:latin typeface="Century Gothic" pitchFamily="34" charset="0"/>
                <a:ea typeface="Tahoma" pitchFamily="34" charset="0"/>
                <a:cs typeface="Tahoma" pitchFamily="34" charset="0"/>
              </a:rPr>
              <a:t>11</a:t>
            </a:r>
            <a:r>
              <a:rPr lang="en-US" sz="1200" b="0" baseline="30000" dirty="0">
                <a:solidFill>
                  <a:schemeClr val="bg1"/>
                </a:solidFill>
                <a:latin typeface="Century Gothic" pitchFamily="34" charset="0"/>
                <a:ea typeface="Tahoma" pitchFamily="34" charset="0"/>
                <a:cs typeface="Tahoma" pitchFamily="34" charset="0"/>
              </a:rPr>
              <a:t>th</a:t>
            </a:r>
            <a:r>
              <a:rPr lang="en-US" sz="1200" b="0" dirty="0">
                <a:solidFill>
                  <a:schemeClr val="bg1"/>
                </a:solidFill>
                <a:latin typeface="Century Gothic" pitchFamily="34" charset="0"/>
                <a:ea typeface="Tahoma" pitchFamily="34" charset="0"/>
                <a:cs typeface="Tahoma" pitchFamily="34" charset="0"/>
              </a:rPr>
              <a:t> IOE Graduate Conference, March 2022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5" r:id="rId5"/>
    <p:sldLayoutId id="2147483656" r:id="rId6"/>
    <p:sldLayoutId id="2147483657" r:id="rId7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9BBFB-4960-4558-A658-65DFB2931513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543800" y="4869657"/>
            <a:ext cx="914400" cy="216694"/>
          </a:xfrm>
          <a:prstGeom prst="rect">
            <a:avLst/>
          </a:prstGeom>
        </p:spPr>
        <p:txBody>
          <a:bodyPr/>
          <a:lstStyle/>
          <a:p>
            <a:fld id="{5E69BBFB-4960-4558-A658-65DFB2931513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7543800" y="4869657"/>
            <a:ext cx="914400" cy="216694"/>
          </a:xfrm>
          <a:prstGeom prst="rect">
            <a:avLst/>
          </a:prstGeom>
        </p:spPr>
        <p:txBody>
          <a:bodyPr/>
          <a:lstStyle/>
          <a:p>
            <a:fld id="{5E69BBFB-4960-4558-A658-65DFB2931513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43800" y="4869657"/>
            <a:ext cx="914400" cy="216694"/>
          </a:xfrm>
          <a:prstGeom prst="rect">
            <a:avLst/>
          </a:prstGeom>
        </p:spPr>
        <p:txBody>
          <a:bodyPr/>
          <a:lstStyle/>
          <a:p>
            <a:fld id="{5E69BBFB-4960-4558-A658-65DFB2931513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idx="1"/>
          </p:nvPr>
        </p:nvSpPr>
        <p:spPr/>
      </p:sp>
      <p:sp>
        <p:nvSpPr>
          <p:cNvPr id="12" name="Text Placeholder 1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43800" y="4869657"/>
            <a:ext cx="914400" cy="216694"/>
          </a:xfrm>
          <a:prstGeom prst="rect">
            <a:avLst/>
          </a:prstGeom>
        </p:spPr>
        <p:txBody>
          <a:bodyPr/>
          <a:lstStyle/>
          <a:p>
            <a:fld id="{5E69BBFB-4960-4558-A658-65DFB2931513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543800" y="4869657"/>
            <a:ext cx="914400" cy="216694"/>
          </a:xfrm>
          <a:prstGeom prst="rect">
            <a:avLst/>
          </a:prstGeom>
        </p:spPr>
        <p:txBody>
          <a:bodyPr/>
          <a:lstStyle/>
          <a:p>
            <a:fld id="{5E69BBFB-4960-4558-A658-65DFB2931513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IOEGC-2020-summer-PPT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IOEGC-2020-summer-PPT-Template</Template>
  <TotalTime>23</TotalTime>
  <Words>6</Words>
  <Application>Microsoft Office PowerPoint</Application>
  <PresentationFormat>On-screen Show (16:9)</PresentationFormat>
  <Paragraphs>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Century Gothic</vt:lpstr>
      <vt:lpstr>IOEGC-2020-summer-PPT-Template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Biben Mulmi</dc:creator>
  <cp:lastModifiedBy>Biben Mulmi</cp:lastModifiedBy>
  <cp:revision>8</cp:revision>
  <dcterms:created xsi:type="dcterms:W3CDTF">2021-03-08T14:04:03Z</dcterms:created>
  <dcterms:modified xsi:type="dcterms:W3CDTF">2022-03-05T10:43:30Z</dcterms:modified>
</cp:coreProperties>
</file>